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3508298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BEE826-41BA-4C42-9D82-E763B07C6A7B}" type="datetimeFigureOut">
              <a:rPr lang="en-IN" smtClean="0"/>
              <a:t>31-10-2022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1134222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18853817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9410091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799902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13474650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802952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35751054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2258469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4051145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3453475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1BEE826-41BA-4C42-9D82-E763B07C6A7B}" type="datetimeFigureOut">
              <a:rPr lang="en-IN" smtClean="0"/>
              <a:t>31-10-2022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1294663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1BEE826-41BA-4C42-9D82-E763B07C6A7B}" type="datetimeFigureOut">
              <a:rPr lang="en-IN" smtClean="0"/>
              <a:t>31-10-2022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2207364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2950903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22572262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1BEE826-41BA-4C42-9D82-E763B07C6A7B}" type="datetimeFigureOut">
              <a:rPr lang="en-IN" smtClean="0"/>
              <a:t>31-10-2022</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3565421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BEE826-41BA-4C42-9D82-E763B07C6A7B}" type="datetimeFigureOut">
              <a:rPr lang="en-IN" smtClean="0"/>
              <a:t>31-10-2022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7C1CD4-98CE-4071-8B4F-F355F2FA1582}" type="slidenum">
              <a:rPr lang="en-IN" smtClean="0"/>
              <a:t>‹#›</a:t>
            </a:fld>
            <a:endParaRPr lang="en-IN"/>
          </a:p>
        </p:txBody>
      </p:sp>
    </p:spTree>
    <p:extLst>
      <p:ext uri="{BB962C8B-B14F-4D97-AF65-F5344CB8AC3E}">
        <p14:creationId xmlns:p14="http://schemas.microsoft.com/office/powerpoint/2010/main" val="23857827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1BEE826-41BA-4C42-9D82-E763B07C6A7B}" type="datetimeFigureOut">
              <a:rPr lang="en-IN" smtClean="0"/>
              <a:t>31-10-2022</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77C1CD4-98CE-4071-8B4F-F355F2FA1582}" type="slidenum">
              <a:rPr lang="en-IN" smtClean="0"/>
              <a:t>‹#›</a:t>
            </a:fld>
            <a:endParaRPr lang="en-IN"/>
          </a:p>
        </p:txBody>
      </p:sp>
    </p:spTree>
    <p:extLst>
      <p:ext uri="{BB962C8B-B14F-4D97-AF65-F5344CB8AC3E}">
        <p14:creationId xmlns:p14="http://schemas.microsoft.com/office/powerpoint/2010/main" val="153352603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6BC92-94EC-9F95-EA34-D0278C7705B8}"/>
              </a:ext>
            </a:extLst>
          </p:cNvPr>
          <p:cNvSpPr>
            <a:spLocks noGrp="1"/>
          </p:cNvSpPr>
          <p:nvPr>
            <p:ph type="title"/>
          </p:nvPr>
        </p:nvSpPr>
        <p:spPr>
          <a:xfrm>
            <a:off x="462013" y="129452"/>
            <a:ext cx="9827393" cy="1506843"/>
          </a:xfrm>
        </p:spPr>
        <p:txBody>
          <a:bodyPr/>
          <a:lstStyle/>
          <a:p>
            <a:r>
              <a:rPr lang="en-US" sz="4800" dirty="0"/>
              <a:t>PYTHON MINI PROJECT - 1</a:t>
            </a:r>
            <a:br>
              <a:rPr lang="en-US" sz="4800" dirty="0"/>
            </a:br>
            <a:r>
              <a:rPr lang="en-US" sz="4800" dirty="0"/>
              <a:t>												- By Vishal Raj</a:t>
            </a:r>
            <a:endParaRPr lang="en-IN" sz="4800" dirty="0"/>
          </a:p>
        </p:txBody>
      </p:sp>
      <p:sp>
        <p:nvSpPr>
          <p:cNvPr id="3" name="Subtitle 2">
            <a:extLst>
              <a:ext uri="{FF2B5EF4-FFF2-40B4-BE49-F238E27FC236}">
                <a16:creationId xmlns:a16="http://schemas.microsoft.com/office/drawing/2014/main" id="{333FEBF7-0FEC-599A-1621-7B3142A707E9}"/>
              </a:ext>
            </a:extLst>
          </p:cNvPr>
          <p:cNvSpPr>
            <a:spLocks noGrp="1"/>
          </p:cNvSpPr>
          <p:nvPr>
            <p:ph type="subTitle" idx="4294967295"/>
          </p:nvPr>
        </p:nvSpPr>
        <p:spPr>
          <a:xfrm>
            <a:off x="173254" y="1713296"/>
            <a:ext cx="11771698" cy="4899259"/>
          </a:xfrm>
        </p:spPr>
        <p:txBody>
          <a:bodyPr>
            <a:normAutofit/>
          </a:bodyPr>
          <a:lstStyle/>
          <a:p>
            <a:r>
              <a:rPr lang="en-US" sz="2800" cap="none" dirty="0">
                <a:latin typeface="Arial" panose="020B0604020202020204" pitchFamily="34" charset="0"/>
                <a:cs typeface="Arial" panose="020B0604020202020204" pitchFamily="34" charset="0"/>
              </a:rPr>
              <a:t>As we know we use WhatsApp everyday to send text messages and to share many multimedia files like video ,pdf ,jpg files. But by writing three lines of code in python we can set the mobile number, text message and followed by time in hours and minutes </a:t>
            </a:r>
          </a:p>
          <a:p>
            <a:r>
              <a:rPr lang="en-US" sz="2800" dirty="0">
                <a:latin typeface="Arial" panose="020B0604020202020204" pitchFamily="34" charset="0"/>
                <a:cs typeface="Arial" panose="020B0604020202020204" pitchFamily="34" charset="0"/>
              </a:rPr>
              <a:t> </a:t>
            </a:r>
            <a:r>
              <a:rPr lang="en-IN" sz="2800" cap="none" dirty="0">
                <a:latin typeface="Arial" panose="020B0604020202020204" pitchFamily="34" charset="0"/>
                <a:cs typeface="Arial" panose="020B0604020202020204" pitchFamily="34" charset="0"/>
              </a:rPr>
              <a:t>After writing the code in python by running the file we can see the 	message displayed in the terminal window as “ In 62 seconds 	WhatsApp will open and after 15 seconds message will be delivered! ”</a:t>
            </a:r>
          </a:p>
          <a:p>
            <a:endParaRPr lang="en-IN" sz="2800" cap="none" dirty="0">
              <a:latin typeface="Arial" panose="020B0604020202020204" pitchFamily="34" charset="0"/>
              <a:cs typeface="Arial" panose="020B0604020202020204" pitchFamily="34" charset="0"/>
            </a:endParaRPr>
          </a:p>
          <a:p>
            <a:endParaRPr lang="en-IN" sz="2800" cap="none" dirty="0">
              <a:latin typeface="Arial" panose="020B0604020202020204" pitchFamily="34" charset="0"/>
              <a:cs typeface="Arial" panose="020B0604020202020204" pitchFamily="34" charset="0"/>
            </a:endParaRPr>
          </a:p>
          <a:p>
            <a:endParaRPr lang="en-IN" sz="2800" cap="none"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60C0205A-200D-B746-CC3C-6141AEA575BE}"/>
              </a:ext>
            </a:extLst>
          </p:cNvPr>
          <p:cNvPicPr>
            <a:picLocks noChangeAspect="1"/>
          </p:cNvPicPr>
          <p:nvPr/>
        </p:nvPicPr>
        <p:blipFill>
          <a:blip r:embed="rId2"/>
          <a:stretch>
            <a:fillRect/>
          </a:stretch>
        </p:blipFill>
        <p:spPr>
          <a:xfrm>
            <a:off x="8816740" y="129452"/>
            <a:ext cx="1197123" cy="823449"/>
          </a:xfrm>
          <a:prstGeom prst="rect">
            <a:avLst/>
          </a:prstGeom>
        </p:spPr>
      </p:pic>
      <p:pic>
        <p:nvPicPr>
          <p:cNvPr id="6" name="Picture 5">
            <a:extLst>
              <a:ext uri="{FF2B5EF4-FFF2-40B4-BE49-F238E27FC236}">
                <a16:creationId xmlns:a16="http://schemas.microsoft.com/office/drawing/2014/main" id="{C638A61D-446C-227A-C25A-3DCC9C551507}"/>
              </a:ext>
            </a:extLst>
          </p:cNvPr>
          <p:cNvPicPr>
            <a:picLocks noChangeAspect="1"/>
          </p:cNvPicPr>
          <p:nvPr/>
        </p:nvPicPr>
        <p:blipFill>
          <a:blip r:embed="rId3"/>
          <a:stretch>
            <a:fillRect/>
          </a:stretch>
        </p:blipFill>
        <p:spPr>
          <a:xfrm>
            <a:off x="611354" y="5303521"/>
            <a:ext cx="10611703" cy="450874"/>
          </a:xfrm>
          <a:prstGeom prst="rect">
            <a:avLst/>
          </a:prstGeom>
        </p:spPr>
      </p:pic>
    </p:spTree>
    <p:extLst>
      <p:ext uri="{BB962C8B-B14F-4D97-AF65-F5344CB8AC3E}">
        <p14:creationId xmlns:p14="http://schemas.microsoft.com/office/powerpoint/2010/main" val="1181784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526190B-43E5-1AAC-B025-89B25F35E969}"/>
              </a:ext>
            </a:extLst>
          </p:cNvPr>
          <p:cNvPicPr>
            <a:picLocks noGrp="1" noChangeAspect="1"/>
          </p:cNvPicPr>
          <p:nvPr>
            <p:ph idx="1"/>
          </p:nvPr>
        </p:nvPicPr>
        <p:blipFill>
          <a:blip r:embed="rId2"/>
          <a:stretch>
            <a:fillRect/>
          </a:stretch>
        </p:blipFill>
        <p:spPr>
          <a:xfrm>
            <a:off x="423512" y="240632"/>
            <a:ext cx="11338560" cy="6304546"/>
          </a:xfrm>
          <a:prstGeom prst="rect">
            <a:avLst/>
          </a:prstGeom>
        </p:spPr>
      </p:pic>
    </p:spTree>
    <p:extLst>
      <p:ext uri="{BB962C8B-B14F-4D97-AF65-F5344CB8AC3E}">
        <p14:creationId xmlns:p14="http://schemas.microsoft.com/office/powerpoint/2010/main" val="2519864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hatsApp Video 2022-10-30 at 10.40.22 PM">
            <a:hlinkClick r:id="" action="ppaction://media"/>
            <a:extLst>
              <a:ext uri="{FF2B5EF4-FFF2-40B4-BE49-F238E27FC236}">
                <a16:creationId xmlns:a16="http://schemas.microsoft.com/office/drawing/2014/main" id="{C5BB492E-6BA1-A2F0-9A6A-E12D4987A71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23513" y="336884"/>
            <a:ext cx="11290432" cy="5736657"/>
          </a:xfrm>
        </p:spPr>
      </p:pic>
    </p:spTree>
    <p:extLst>
      <p:ext uri="{BB962C8B-B14F-4D97-AF65-F5344CB8AC3E}">
        <p14:creationId xmlns:p14="http://schemas.microsoft.com/office/powerpoint/2010/main" val="1975976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7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BC00CA0-EA0F-DBDF-73E7-9A4D09D89BBF}"/>
              </a:ext>
            </a:extLst>
          </p:cNvPr>
          <p:cNvPicPr>
            <a:picLocks noGrp="1" noChangeAspect="1"/>
          </p:cNvPicPr>
          <p:nvPr>
            <p:ph idx="1"/>
          </p:nvPr>
        </p:nvPicPr>
        <p:blipFill>
          <a:blip r:embed="rId2"/>
          <a:stretch>
            <a:fillRect/>
          </a:stretch>
        </p:blipFill>
        <p:spPr>
          <a:xfrm>
            <a:off x="452387" y="462014"/>
            <a:ext cx="11290433" cy="5919536"/>
          </a:xfrm>
          <a:prstGeom prst="rect">
            <a:avLst/>
          </a:prstGeom>
        </p:spPr>
      </p:pic>
    </p:spTree>
    <p:extLst>
      <p:ext uri="{BB962C8B-B14F-4D97-AF65-F5344CB8AC3E}">
        <p14:creationId xmlns:p14="http://schemas.microsoft.com/office/powerpoint/2010/main" val="31964864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183</TotalTime>
  <Words>114</Words>
  <Application>Microsoft Office PowerPoint</Application>
  <PresentationFormat>Widescreen</PresentationFormat>
  <Paragraphs>4</Paragraphs>
  <Slides>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Century Gothic</vt:lpstr>
      <vt:lpstr>Wingdings 3</vt:lpstr>
      <vt:lpstr>Ion</vt:lpstr>
      <vt:lpstr>PYTHON MINI PROJECT - 1             - By Vishal Raj</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MINI PROJECT - 1             - By Vishal Raj</dc:title>
  <dc:creator>Vishal Raj</dc:creator>
  <cp:lastModifiedBy>Vishal Raj</cp:lastModifiedBy>
  <cp:revision>6</cp:revision>
  <dcterms:created xsi:type="dcterms:W3CDTF">2022-10-30T16:13:18Z</dcterms:created>
  <dcterms:modified xsi:type="dcterms:W3CDTF">2022-10-31T15:32:38Z</dcterms:modified>
</cp:coreProperties>
</file>

<file path=docProps/thumbnail.jpeg>
</file>